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7" r:id="rId2"/>
    <p:sldId id="256" r:id="rId3"/>
    <p:sldId id="260" r:id="rId4"/>
    <p:sldId id="263" r:id="rId5"/>
    <p:sldId id="261" r:id="rId6"/>
    <p:sldId id="262" r:id="rId7"/>
    <p:sldId id="259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85714" autoAdjust="0"/>
  </p:normalViewPr>
  <p:slideViewPr>
    <p:cSldViewPr snapToGrid="0">
      <p:cViewPr varScale="1">
        <p:scale>
          <a:sx n="75" d="100"/>
          <a:sy n="75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07/06/2021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49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2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1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55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79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74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5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8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7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00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08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8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A5F8-7D24-4861-A262-3EFE811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997" y="1661594"/>
            <a:ext cx="7381125" cy="150018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Data </a:t>
            </a:r>
            <a:r>
              <a:rPr lang="es-ES" dirty="0" err="1">
                <a:solidFill>
                  <a:srgbClr val="FF0000"/>
                </a:solidFill>
              </a:rPr>
              <a:t>Science</a:t>
            </a:r>
            <a:r>
              <a:rPr lang="es-ES" dirty="0">
                <a:solidFill>
                  <a:srgbClr val="FF0000"/>
                </a:solidFill>
              </a:rPr>
              <a:t>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FA46-6D86-4412-8B15-58FBEC33F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2554" y="3161781"/>
            <a:ext cx="5726892" cy="1500187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Ciencia que estudia los datos para obtener algún tipo de beneficio (insight o modelo).</a:t>
            </a:r>
          </a:p>
        </p:txBody>
      </p:sp>
    </p:spTree>
    <p:extLst>
      <p:ext uri="{BB962C8B-B14F-4D97-AF65-F5344CB8AC3E}">
        <p14:creationId xmlns:p14="http://schemas.microsoft.com/office/powerpoint/2010/main" val="372312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Science Bootcamp: Por Unidad |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DS, Business and Storytelling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Science</a:t>
            </a:r>
            <a:r>
              <a:rPr lang="es-ES" sz="20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Storytelling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2*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Librerías </a:t>
            </a:r>
            <a:r>
              <a:rPr lang="es-ES" sz="2000" dirty="0" err="1"/>
              <a:t>Tensorflow</a:t>
            </a:r>
            <a:r>
              <a:rPr lang="es-ES" sz="2000" dirty="0"/>
              <a:t>, </a:t>
            </a:r>
            <a:r>
              <a:rPr lang="es-ES" sz="2000" dirty="0" err="1"/>
              <a:t>Scikit-Learn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Lenguaje R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Capacidad para entrenar algoritmos </a:t>
            </a:r>
            <a:r>
              <a:rPr lang="es-ES" sz="2000" dirty="0" err="1"/>
              <a:t>cnn</a:t>
            </a:r>
            <a:r>
              <a:rPr lang="es-ES" sz="2000" dirty="0"/>
              <a:t> y </a:t>
            </a:r>
            <a:r>
              <a:rPr lang="es-ES" sz="2000" dirty="0" err="1"/>
              <a:t>rnn</a:t>
            </a:r>
            <a:r>
              <a:rPr lang="es-ES" sz="2000" dirty="0"/>
              <a:t> de imagen y de time series con código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499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Analista de Datos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27F25-E13F-4CC3-BAB1-EBE4A25A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21" y="1676476"/>
            <a:ext cx="7888441" cy="46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892312C-F4CE-4AAA-BE4E-EFD9DE07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88" y="1574967"/>
            <a:ext cx="6351224" cy="48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274EAE-7C49-4EDD-9F75-FAE82192C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422" y="1477531"/>
            <a:ext cx="7161156" cy="5015344"/>
          </a:xfrm>
        </p:spPr>
      </p:pic>
    </p:spTree>
    <p:extLst>
      <p:ext uri="{BB962C8B-B14F-4D97-AF65-F5344CB8AC3E}">
        <p14:creationId xmlns:p14="http://schemas.microsoft.com/office/powerpoint/2010/main" val="3258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Analista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Opcional:</a:t>
            </a:r>
          </a:p>
          <a:p>
            <a:pPr marL="840740" lvl="1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</a:t>
            </a:r>
          </a:p>
          <a:p>
            <a:pPr indent="-383540"/>
            <a:r>
              <a:rPr lang="es-ES" sz="2400" dirty="0">
                <a:ea typeface="+mn-lt"/>
                <a:cs typeface="+mn-lt"/>
              </a:rPr>
              <a:t>Programas de visualización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2" indent="-383540"/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2" indent="-383540"/>
            <a:r>
              <a:rPr lang="es-ES" dirty="0" err="1"/>
              <a:t>Tableau</a:t>
            </a:r>
            <a:endParaRPr lang="es-ES" dirty="0"/>
          </a:p>
          <a:p>
            <a:pPr lvl="2" indent="-383540"/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54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Científico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Machine </a:t>
            </a:r>
            <a:r>
              <a:rPr lang="es-ES" sz="2000" dirty="0" err="1">
                <a:ea typeface="+mn-lt"/>
                <a:cs typeface="+mn-lt"/>
              </a:rPr>
              <a:t>Learning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Software </a:t>
            </a:r>
            <a:r>
              <a:rPr lang="es-ES" sz="2000" dirty="0" err="1">
                <a:ea typeface="+mn-lt"/>
                <a:cs typeface="+mn-lt"/>
              </a:rPr>
              <a:t>Engineering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 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 (…)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Libraries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1" indent="-383540"/>
            <a:r>
              <a:rPr lang="es-ES" dirty="0" err="1"/>
              <a:t>Numpy</a:t>
            </a:r>
            <a:endParaRPr lang="es-ES" dirty="0"/>
          </a:p>
          <a:p>
            <a:pPr lvl="1" indent="-383540"/>
            <a:r>
              <a:rPr lang="es-ES" dirty="0"/>
              <a:t>Pandas</a:t>
            </a:r>
          </a:p>
          <a:p>
            <a:pPr lvl="1" indent="-383540"/>
            <a:r>
              <a:rPr lang="es-ES" dirty="0" err="1"/>
              <a:t>Tensorflow</a:t>
            </a:r>
            <a:endParaRPr lang="es-ES" dirty="0"/>
          </a:p>
          <a:p>
            <a:pPr lvl="1" indent="-383540"/>
            <a:r>
              <a:rPr lang="es-ES" dirty="0" err="1"/>
              <a:t>Spark</a:t>
            </a:r>
            <a:endParaRPr lang="es-ES" dirty="0"/>
          </a:p>
          <a:p>
            <a:pPr lvl="1" indent="-383540"/>
            <a:r>
              <a:rPr lang="es-ES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238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1" y="1386037"/>
            <a:ext cx="8075596" cy="477413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Mundo laboral: 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1. </a:t>
            </a:r>
            <a:r>
              <a:rPr lang="es-ES" sz="3600" dirty="0">
                <a:ea typeface="+mj-lt"/>
                <a:cs typeface="+mj-lt"/>
              </a:rPr>
              <a:t>¿de qué quieres trabajar?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2. </a:t>
            </a:r>
            <a:r>
              <a:rPr lang="es-ES" sz="3600" dirty="0">
                <a:ea typeface="+mj-lt"/>
                <a:cs typeface="+mj-lt"/>
              </a:rPr>
              <a:t>¿dónde?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3. </a:t>
            </a:r>
            <a:r>
              <a:rPr lang="es-ES" sz="3600" dirty="0">
                <a:ea typeface="+mj-lt"/>
                <a:cs typeface="+mj-lt"/>
              </a:rPr>
              <a:t>¿vida después de </a:t>
            </a:r>
            <a:r>
              <a:rPr lang="es-ES" sz="3600" dirty="0" err="1">
                <a:ea typeface="+mj-lt"/>
                <a:cs typeface="+mj-lt"/>
              </a:rPr>
              <a:t>The</a:t>
            </a:r>
            <a:r>
              <a:rPr lang="es-ES" sz="3600" dirty="0">
                <a:ea typeface="+mj-lt"/>
                <a:cs typeface="+mj-lt"/>
              </a:rPr>
              <a:t> Bridge?</a:t>
            </a: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br>
              <a:rPr lang="es-ES" sz="3600" dirty="0">
                <a:ea typeface="+mj-lt"/>
                <a:cs typeface="+mj-lt"/>
              </a:rPr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1363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Preguntas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C9BA6A0F-0E46-4420-B03B-BA265EB2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522203"/>
            <a:ext cx="5372443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redicting Cryptocurrency Prices With Deep Learning - dashee87 ...">
            <a:extLst>
              <a:ext uri="{FF2B5EF4-FFF2-40B4-BE49-F238E27FC236}">
                <a16:creationId xmlns:a16="http://schemas.microsoft.com/office/drawing/2014/main" id="{4B85289D-75BD-4369-B3AB-956FC5EFD4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3589916"/>
            <a:ext cx="5166979" cy="30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oogle AI Blog: Using Machine Learning to “Nowcast” Precipitation ...">
            <a:extLst>
              <a:ext uri="{FF2B5EF4-FFF2-40B4-BE49-F238E27FC236}">
                <a16:creationId xmlns:a16="http://schemas.microsoft.com/office/drawing/2014/main" id="{1F22E461-B328-466E-9A16-F3526B405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3589916"/>
            <a:ext cx="5372443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pplication — Update to the Corona Virus Tracker #3">
            <a:extLst>
              <a:ext uri="{FF2B5EF4-FFF2-40B4-BE49-F238E27FC236}">
                <a16:creationId xmlns:a16="http://schemas.microsoft.com/office/drawing/2014/main" id="{11C000CC-37AB-47FB-B32B-4FE6584166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522202"/>
            <a:ext cx="5166980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ferencias entre Data Science, Machine Learning, Deep Learning y ...">
            <a:extLst>
              <a:ext uri="{FF2B5EF4-FFF2-40B4-BE49-F238E27FC236}">
                <a16:creationId xmlns:a16="http://schemas.microsoft.com/office/drawing/2014/main" id="{29ED668F-BFFE-406C-AF1E-99EED251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5363"/>
            <a:ext cx="93535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25DD94-C582-4FA7-B317-8878680A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Data Science: </a:t>
            </a:r>
            <a:r>
              <a:rPr lang="es-ES" sz="4400" dirty="0" err="1"/>
              <a:t>Precurse</a:t>
            </a:r>
            <a:endParaRPr lang="es-E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310" y="2367975"/>
            <a:ext cx="3145380" cy="576262"/>
          </a:xfrm>
        </p:spPr>
        <p:txBody>
          <a:bodyPr/>
          <a:lstStyle/>
          <a:p>
            <a:pPr algn="ctr"/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23310" y="310766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Probabilidad, estadística, álgebra lineal y cálculo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Git*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SQL*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2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Data Science: Unidades y Módulos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F2F8-49F3-462C-99AD-D1B3242E24F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40581" y="3351500"/>
            <a:ext cx="3129168" cy="2833496"/>
          </a:xfrm>
          <a:ln w="9525">
            <a:solidFill>
              <a:schemeClr val="tx1"/>
            </a:solidFill>
          </a:ln>
        </p:spPr>
        <p:txBody>
          <a:bodyPr/>
          <a:lstStyle/>
          <a:p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Visualización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Pure Machine </a:t>
            </a:r>
            <a:r>
              <a:rPr lang="es-ES" dirty="0" err="1"/>
              <a:t>Learning</a:t>
            </a:r>
            <a:r>
              <a:rPr lang="es-ES" dirty="0"/>
              <a:t> &amp;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35150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profundo</a:t>
            </a:r>
          </a:p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80F8A-BCA4-4552-9CC6-251E95F07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s-ES" dirty="0"/>
              <a:t>DS, Business and </a:t>
            </a:r>
            <a:r>
              <a:rPr lang="es-ES" dirty="0" err="1"/>
              <a:t>Storytelling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6700" y="3351503"/>
            <a:ext cx="3164719" cy="2833493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 err="1"/>
              <a:t>Storytelling</a:t>
            </a:r>
            <a:endParaRPr lang="es-ES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64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Data </a:t>
            </a:r>
            <a:r>
              <a:rPr lang="es-ES" dirty="0" err="1">
                <a:solidFill>
                  <a:srgbClr val="FF0000"/>
                </a:solidFill>
              </a:rPr>
              <a:t>Analysis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Analysis</a:t>
            </a:r>
            <a:r>
              <a:rPr lang="es-ES" sz="20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Visualización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SQL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Git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932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Engineering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profundo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Pandas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Matplotlib</a:t>
            </a:r>
            <a:r>
              <a:rPr lang="es-ES" sz="2000" dirty="0"/>
              <a:t>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Seaborn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Limpiar, extraer características y mostrar resultados de datos con ruido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Time Series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9543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344</Words>
  <Application>Microsoft Office PowerPoint</Application>
  <PresentationFormat>Widescreen</PresentationFormat>
  <Paragraphs>130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¿Qué es Data Science? </vt:lpstr>
      <vt:lpstr>PowerPoint Presentation</vt:lpstr>
      <vt:lpstr>PowerPoint Presentation</vt:lpstr>
      <vt:lpstr>PowerPoint Presentation</vt:lpstr>
      <vt:lpstr>PowerPoint Presentation</vt:lpstr>
      <vt:lpstr>Data Science: Precurse</vt:lpstr>
      <vt:lpstr>Data Science: Unidades y Módulos</vt:lpstr>
      <vt:lpstr>Data Science Bootcamp: Por Unidad | 1</vt:lpstr>
      <vt:lpstr>Data Science Bootcamp: Por Unidad | 2</vt:lpstr>
      <vt:lpstr>Data Science Bootcamp: Por Unidad | 3</vt:lpstr>
      <vt:lpstr>Rol: Analista de Datos</vt:lpstr>
      <vt:lpstr>Rol: Científico de Datos</vt:lpstr>
      <vt:lpstr>Rol: Científico de Datos</vt:lpstr>
      <vt:lpstr>Requisitos: Analista de Datos</vt:lpstr>
      <vt:lpstr>Requisitos: Científico de Datos</vt:lpstr>
      <vt:lpstr>Mundo laboral:         1. ¿de qué quieres trabajar?        2. ¿dónde?        3. ¿vida después de The Bridge?  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22</cp:revision>
  <dcterms:created xsi:type="dcterms:W3CDTF">2020-05-12T19:48:30Z</dcterms:created>
  <dcterms:modified xsi:type="dcterms:W3CDTF">2021-06-07T07:24:38Z</dcterms:modified>
</cp:coreProperties>
</file>